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38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391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42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56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942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16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944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302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39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3147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81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3337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F8949-CE75-4200-89CD-1CD6A04C9CCE}" type="datetimeFigureOut">
              <a:rPr lang="ko-KR" altLang="en-US" smtClean="0"/>
              <a:t>2016-10-04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813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02552"/>
            <a:ext cx="489328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222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29825" cy="686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모서리가 둥근 사각형 설명선 3"/>
          <p:cNvSpPr/>
          <p:nvPr/>
        </p:nvSpPr>
        <p:spPr>
          <a:xfrm>
            <a:off x="6372200" y="2204864"/>
            <a:ext cx="648072" cy="288032"/>
          </a:xfrm>
          <a:prstGeom prst="wedgeRoundRectCallou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b="1" dirty="0" smtClean="0"/>
              <a:t>공학</a:t>
            </a:r>
            <a:r>
              <a:rPr lang="ko-KR" altLang="en-US" sz="800" b="1" dirty="0"/>
              <a:t>관</a:t>
            </a:r>
          </a:p>
        </p:txBody>
      </p:sp>
    </p:spTree>
    <p:extLst>
      <p:ext uri="{BB962C8B-B14F-4D97-AF65-F5344CB8AC3E}">
        <p14:creationId xmlns:p14="http://schemas.microsoft.com/office/powerpoint/2010/main" val="3524024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157163"/>
            <a:ext cx="4695825" cy="654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148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Office PowerPoint</Application>
  <PresentationFormat>화면 슬라이드 쇼(4:3)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User</cp:lastModifiedBy>
  <cp:revision>1</cp:revision>
  <dcterms:created xsi:type="dcterms:W3CDTF">2016-09-30T06:56:07Z</dcterms:created>
  <dcterms:modified xsi:type="dcterms:W3CDTF">2016-10-04T03:34:24Z</dcterms:modified>
</cp:coreProperties>
</file>