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6858000" cy="9906000" type="A4"/>
  <p:notesSz cx="6858000" cy="9144000"/>
  <p:defaultTextStyle>
    <a:defPPr>
      <a:defRPr lang="ko-KR"/>
    </a:defPPr>
    <a:lvl1pPr marL="0" algn="l" defTabSz="538764" rtl="0" eaLnBrk="1" latinLnBrk="1" hangingPunct="1">
      <a:defRPr sz="1061" kern="1200">
        <a:solidFill>
          <a:schemeClr val="tx1"/>
        </a:solidFill>
        <a:latin typeface="+mn-lt"/>
        <a:ea typeface="+mn-ea"/>
        <a:cs typeface="+mn-cs"/>
      </a:defRPr>
    </a:lvl1pPr>
    <a:lvl2pPr marL="269382" algn="l" defTabSz="538764" rtl="0" eaLnBrk="1" latinLnBrk="1" hangingPunct="1">
      <a:defRPr sz="1061" kern="1200">
        <a:solidFill>
          <a:schemeClr val="tx1"/>
        </a:solidFill>
        <a:latin typeface="+mn-lt"/>
        <a:ea typeface="+mn-ea"/>
        <a:cs typeface="+mn-cs"/>
      </a:defRPr>
    </a:lvl2pPr>
    <a:lvl3pPr marL="538764" algn="l" defTabSz="538764" rtl="0" eaLnBrk="1" latinLnBrk="1" hangingPunct="1">
      <a:defRPr sz="1061" kern="1200">
        <a:solidFill>
          <a:schemeClr val="tx1"/>
        </a:solidFill>
        <a:latin typeface="+mn-lt"/>
        <a:ea typeface="+mn-ea"/>
        <a:cs typeface="+mn-cs"/>
      </a:defRPr>
    </a:lvl3pPr>
    <a:lvl4pPr marL="808147" algn="l" defTabSz="538764" rtl="0" eaLnBrk="1" latinLnBrk="1" hangingPunct="1">
      <a:defRPr sz="1061" kern="1200">
        <a:solidFill>
          <a:schemeClr val="tx1"/>
        </a:solidFill>
        <a:latin typeface="+mn-lt"/>
        <a:ea typeface="+mn-ea"/>
        <a:cs typeface="+mn-cs"/>
      </a:defRPr>
    </a:lvl4pPr>
    <a:lvl5pPr marL="1077529" algn="l" defTabSz="538764" rtl="0" eaLnBrk="1" latinLnBrk="1" hangingPunct="1">
      <a:defRPr sz="1061" kern="1200">
        <a:solidFill>
          <a:schemeClr val="tx1"/>
        </a:solidFill>
        <a:latin typeface="+mn-lt"/>
        <a:ea typeface="+mn-ea"/>
        <a:cs typeface="+mn-cs"/>
      </a:defRPr>
    </a:lvl5pPr>
    <a:lvl6pPr marL="1346911" algn="l" defTabSz="538764" rtl="0" eaLnBrk="1" latinLnBrk="1" hangingPunct="1">
      <a:defRPr sz="1061" kern="1200">
        <a:solidFill>
          <a:schemeClr val="tx1"/>
        </a:solidFill>
        <a:latin typeface="+mn-lt"/>
        <a:ea typeface="+mn-ea"/>
        <a:cs typeface="+mn-cs"/>
      </a:defRPr>
    </a:lvl6pPr>
    <a:lvl7pPr marL="1616293" algn="l" defTabSz="538764" rtl="0" eaLnBrk="1" latinLnBrk="1" hangingPunct="1">
      <a:defRPr sz="1061" kern="1200">
        <a:solidFill>
          <a:schemeClr val="tx1"/>
        </a:solidFill>
        <a:latin typeface="+mn-lt"/>
        <a:ea typeface="+mn-ea"/>
        <a:cs typeface="+mn-cs"/>
      </a:defRPr>
    </a:lvl7pPr>
    <a:lvl8pPr marL="1885676" algn="l" defTabSz="538764" rtl="0" eaLnBrk="1" latinLnBrk="1" hangingPunct="1">
      <a:defRPr sz="1061" kern="1200">
        <a:solidFill>
          <a:schemeClr val="tx1"/>
        </a:solidFill>
        <a:latin typeface="+mn-lt"/>
        <a:ea typeface="+mn-ea"/>
        <a:cs typeface="+mn-cs"/>
      </a:defRPr>
    </a:lvl8pPr>
    <a:lvl9pPr marL="2155058" algn="l" defTabSz="538764" rtl="0" eaLnBrk="1" latinLnBrk="1" hangingPunct="1">
      <a:defRPr sz="106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-2482" y="-19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670C-DB42-4592-858E-4E3CE09BEBE7}" type="datetimeFigureOut">
              <a:rPr lang="ko-KR" altLang="en-US" smtClean="0"/>
              <a:t>2016-11-16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E31E-4D8C-448B-B705-401C349AA5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3997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670C-DB42-4592-858E-4E3CE09BEBE7}" type="datetimeFigureOut">
              <a:rPr lang="ko-KR" altLang="en-US" smtClean="0"/>
              <a:t>2016-11-16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E31E-4D8C-448B-B705-401C349AA5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912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670C-DB42-4592-858E-4E3CE09BEBE7}" type="datetimeFigureOut">
              <a:rPr lang="ko-KR" altLang="en-US" smtClean="0"/>
              <a:t>2016-11-16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E31E-4D8C-448B-B705-401C349AA5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2779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670C-DB42-4592-858E-4E3CE09BEBE7}" type="datetimeFigureOut">
              <a:rPr lang="ko-KR" altLang="en-US" smtClean="0"/>
              <a:t>2016-11-16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E31E-4D8C-448B-B705-401C349AA5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8990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670C-DB42-4592-858E-4E3CE09BEBE7}" type="datetimeFigureOut">
              <a:rPr lang="ko-KR" altLang="en-US" smtClean="0"/>
              <a:t>2016-11-16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E31E-4D8C-448B-B705-401C349AA5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3967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670C-DB42-4592-858E-4E3CE09BEBE7}" type="datetimeFigureOut">
              <a:rPr lang="ko-KR" altLang="en-US" smtClean="0"/>
              <a:t>2016-11-16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E31E-4D8C-448B-B705-401C349AA5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5016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670C-DB42-4592-858E-4E3CE09BEBE7}" type="datetimeFigureOut">
              <a:rPr lang="ko-KR" altLang="en-US" smtClean="0"/>
              <a:t>2016-11-16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E31E-4D8C-448B-B705-401C349AA5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427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670C-DB42-4592-858E-4E3CE09BEBE7}" type="datetimeFigureOut">
              <a:rPr lang="ko-KR" altLang="en-US" smtClean="0"/>
              <a:t>2016-11-16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E31E-4D8C-448B-B705-401C349AA5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586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670C-DB42-4592-858E-4E3CE09BEBE7}" type="datetimeFigureOut">
              <a:rPr lang="ko-KR" altLang="en-US" smtClean="0"/>
              <a:t>2016-11-16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E31E-4D8C-448B-B705-401C349AA5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7633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670C-DB42-4592-858E-4E3CE09BEBE7}" type="datetimeFigureOut">
              <a:rPr lang="ko-KR" altLang="en-US" smtClean="0"/>
              <a:t>2016-11-16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E31E-4D8C-448B-B705-401C349AA5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4230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670C-DB42-4592-858E-4E3CE09BEBE7}" type="datetimeFigureOut">
              <a:rPr lang="ko-KR" altLang="en-US" smtClean="0"/>
              <a:t>2016-11-16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E31E-4D8C-448B-B705-401C349AA5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8773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4670C-DB42-4592-858E-4E3CE09BEBE7}" type="datetimeFigureOut">
              <a:rPr lang="ko-KR" altLang="en-US" smtClean="0"/>
              <a:t>2016-11-16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DE31E-4D8C-448B-B705-401C349AA5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5807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25373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72562" y="2727194"/>
            <a:ext cx="37128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빅데이터</a:t>
            </a:r>
            <a:r>
              <a:rPr lang="ko-KR" altLang="en-US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분석가 모집 </a:t>
            </a:r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2000" b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프리랜서</a:t>
            </a:r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7" name="Picture 2" descr="C:\Users\효성인포메이션\Desktop\무제-1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88" y="347911"/>
            <a:ext cx="1290012" cy="337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1020892"/>
              </p:ext>
            </p:extLst>
          </p:nvPr>
        </p:nvGraphicFramePr>
        <p:xfrm>
          <a:off x="388484" y="3242998"/>
          <a:ext cx="6081032" cy="1125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804"/>
                <a:gridCol w="2340864"/>
                <a:gridCol w="2586364"/>
              </a:tblGrid>
              <a:tr h="42323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/>
                        <a:t>모집분야</a:t>
                      </a:r>
                      <a:endParaRPr lang="ko-KR" altLang="en-US" sz="1050" dirty="0"/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/>
                        <a:t>담당업무</a:t>
                      </a:r>
                      <a:endParaRPr lang="ko-KR" altLang="en-US" sz="1050" dirty="0"/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/>
                        <a:t>우대사항 등</a:t>
                      </a:r>
                      <a:endParaRPr lang="ko-KR" altLang="en-US" sz="1050" dirty="0"/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</a:tr>
              <a:tr h="7023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 smtClean="0"/>
                        <a:t>빅데이터</a:t>
                      </a:r>
                      <a:r>
                        <a:rPr lang="ko-KR" altLang="en-US" sz="1000" dirty="0" smtClean="0"/>
                        <a:t> 분석가</a:t>
                      </a:r>
                      <a:endParaRPr lang="en-US" altLang="ko-KR" sz="1000" dirty="0" smtClean="0"/>
                    </a:p>
                    <a:p>
                      <a:pPr algn="ctr" latinLnBrk="1"/>
                      <a:r>
                        <a:rPr lang="en-US" altLang="ko-KR" sz="1000" dirty="0" smtClean="0"/>
                        <a:t>(</a:t>
                      </a:r>
                      <a:r>
                        <a:rPr lang="ko-KR" altLang="en-US" sz="1000" smtClean="0"/>
                        <a:t>프리랜서</a:t>
                      </a:r>
                      <a:r>
                        <a:rPr lang="en-US" altLang="ko-KR" sz="1000" dirty="0" smtClean="0"/>
                        <a:t>)</a:t>
                      </a:r>
                      <a:endParaRPr lang="ko-KR" altLang="en-US" sz="1000"/>
                    </a:p>
                  </a:txBody>
                  <a:tcPr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/>
                        <a:t>효성그룹 </a:t>
                      </a:r>
                      <a:r>
                        <a:rPr lang="ko-KR" altLang="en-US" sz="1000" dirty="0" err="1" smtClean="0"/>
                        <a:t>빅데이터</a:t>
                      </a:r>
                      <a:r>
                        <a:rPr lang="ko-KR" altLang="en-US" sz="1000" dirty="0" smtClean="0"/>
                        <a:t> 분석 프로젝트 수행</a:t>
                      </a:r>
                      <a:endParaRPr lang="en-US" altLang="ko-KR" sz="1000" dirty="0" smtClean="0"/>
                    </a:p>
                    <a:p>
                      <a:pPr algn="ctr" latinLnBrk="1"/>
                      <a:r>
                        <a:rPr lang="en-US" altLang="ko-KR" sz="1000" dirty="0" smtClean="0"/>
                        <a:t>/</a:t>
                      </a:r>
                      <a:r>
                        <a:rPr lang="en-US" altLang="ko-KR" sz="1000" baseline="0" dirty="0" smtClean="0"/>
                        <a:t> </a:t>
                      </a:r>
                      <a:r>
                        <a:rPr lang="ko-KR" altLang="en-US" sz="1000" baseline="0" smtClean="0"/>
                        <a:t>베트남 호치민 근무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r>
                        <a:rPr lang="en-US" altLang="ko-KR" sz="1000" baseline="0" dirty="0" smtClean="0"/>
                        <a:t>- </a:t>
                      </a:r>
                      <a:r>
                        <a:rPr lang="ko-KR" altLang="en-US" sz="1000" baseline="0" smtClean="0"/>
                        <a:t>빅데이터 </a:t>
                      </a:r>
                      <a:r>
                        <a:rPr lang="ko-KR" altLang="en-US" sz="1000" baseline="0" dirty="0" smtClean="0"/>
                        <a:t>분석</a:t>
                      </a:r>
                      <a:r>
                        <a:rPr lang="en-US" altLang="ko-KR" sz="1000" baseline="0" dirty="0" smtClean="0"/>
                        <a:t> </a:t>
                      </a:r>
                      <a:r>
                        <a:rPr lang="ko-KR" altLang="en-US" sz="1000" baseline="0" smtClean="0"/>
                        <a:t>프로젝트 수행경력 우대</a:t>
                      </a:r>
                      <a:endParaRPr lang="en-US" altLang="ko-KR" sz="1000" baseline="0" dirty="0" smtClean="0"/>
                    </a:p>
                    <a:p>
                      <a:pPr marL="0" indent="0" algn="l" latinLnBrk="1">
                        <a:buFontTx/>
                        <a:buNone/>
                      </a:pPr>
                      <a:r>
                        <a:rPr lang="en-US" altLang="ko-KR" sz="1000" baseline="0" dirty="0" smtClean="0"/>
                        <a:t>- </a:t>
                      </a:r>
                      <a:r>
                        <a:rPr lang="ko-KR" altLang="en-US" sz="1000" baseline="0" smtClean="0"/>
                        <a:t>학력</a:t>
                      </a:r>
                      <a:r>
                        <a:rPr lang="en-US" altLang="ko-KR" sz="1000" baseline="0" dirty="0" smtClean="0"/>
                        <a:t>, </a:t>
                      </a:r>
                      <a:r>
                        <a:rPr lang="ko-KR" altLang="en-US" sz="1000" baseline="0" smtClean="0"/>
                        <a:t>경력</a:t>
                      </a:r>
                      <a:r>
                        <a:rPr lang="en-US" altLang="ko-KR" sz="1000" baseline="0" dirty="0" smtClean="0"/>
                        <a:t>, </a:t>
                      </a:r>
                      <a:r>
                        <a:rPr lang="ko-KR" altLang="en-US" sz="1000" baseline="0" smtClean="0"/>
                        <a:t>성별 무관</a:t>
                      </a:r>
                      <a:endParaRPr lang="en-US" altLang="ko-KR" sz="1000" baseline="0" dirty="0" smtClean="0"/>
                    </a:p>
                    <a:p>
                      <a:pPr marL="0" indent="0" algn="l" latinLnBrk="1">
                        <a:buFontTx/>
                        <a:buNone/>
                      </a:pPr>
                      <a:r>
                        <a:rPr lang="en-US" altLang="ko-KR" sz="1000" baseline="0" dirty="0" smtClean="0"/>
                        <a:t>- </a:t>
                      </a:r>
                      <a:r>
                        <a:rPr lang="ko-KR" altLang="en-US" sz="1000" baseline="0" smtClean="0"/>
                        <a:t>모집인원 </a:t>
                      </a:r>
                      <a:r>
                        <a:rPr lang="en-US" altLang="ko-KR" sz="1000" baseline="0" dirty="0" smtClean="0"/>
                        <a:t>2</a:t>
                      </a:r>
                      <a:r>
                        <a:rPr lang="ko-KR" altLang="en-US" sz="1000" baseline="0" smtClean="0"/>
                        <a:t>명</a:t>
                      </a:r>
                      <a:endParaRPr lang="en-US" altLang="ko-KR" sz="1000" baseline="0" dirty="0" smtClean="0"/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90948" y="4520861"/>
            <a:ext cx="17411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chemeClr val="accent5">
                    <a:lumMod val="50000"/>
                  </a:schemeClr>
                </a:solidFill>
              </a:rPr>
              <a:t>■ 근무조건 및 환경</a:t>
            </a:r>
            <a:endParaRPr lang="ko-KR" altLang="en-US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688" y="4774411"/>
            <a:ext cx="3809056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400" dirty="0" smtClean="0"/>
              <a:t>근무형태 </a:t>
            </a:r>
            <a:r>
              <a:rPr lang="en-US" altLang="ko-KR" sz="1400" dirty="0" smtClean="0"/>
              <a:t>: </a:t>
            </a:r>
            <a:r>
              <a:rPr lang="ko-KR" altLang="en-US" sz="1400" smtClean="0"/>
              <a:t>프리랜서</a:t>
            </a:r>
            <a:endParaRPr lang="en-US" altLang="ko-KR" sz="1400" dirty="0" smtClean="0"/>
          </a:p>
          <a:p>
            <a:pPr>
              <a:lnSpc>
                <a:spcPct val="130000"/>
              </a:lnSpc>
            </a:pPr>
            <a:r>
              <a:rPr lang="ko-KR" altLang="en-US" sz="1400" dirty="0" smtClean="0"/>
              <a:t>근무장소 </a:t>
            </a:r>
            <a:r>
              <a:rPr lang="en-US" altLang="ko-KR" sz="1400" dirty="0" smtClean="0"/>
              <a:t>: </a:t>
            </a:r>
            <a:r>
              <a:rPr lang="ko-KR" altLang="en-US" sz="1400" smtClean="0"/>
              <a:t>효성그룹 베트남 호치민 사업장 </a:t>
            </a:r>
            <a:endParaRPr lang="en-US" altLang="ko-KR" sz="1400" dirty="0" smtClean="0"/>
          </a:p>
          <a:p>
            <a:pPr>
              <a:lnSpc>
                <a:spcPct val="130000"/>
              </a:lnSpc>
            </a:pPr>
            <a:r>
              <a:rPr lang="ko-KR" altLang="en-US" sz="1400" dirty="0" smtClean="0"/>
              <a:t>근무기간 </a:t>
            </a:r>
            <a:r>
              <a:rPr lang="en-US" altLang="ko-KR" sz="1400" dirty="0" smtClean="0"/>
              <a:t>: 2016</a:t>
            </a:r>
            <a:r>
              <a:rPr lang="ko-KR" altLang="en-US" sz="1400" smtClean="0"/>
              <a:t>년 </a:t>
            </a:r>
            <a:r>
              <a:rPr lang="en-US" altLang="ko-KR" sz="1400" dirty="0" smtClean="0"/>
              <a:t>11</a:t>
            </a:r>
            <a:r>
              <a:rPr lang="ko-KR" altLang="en-US" sz="1400" smtClean="0"/>
              <a:t>월 </a:t>
            </a:r>
            <a:r>
              <a:rPr lang="en-US" altLang="ko-KR" sz="1400" dirty="0" smtClean="0"/>
              <a:t>30</a:t>
            </a:r>
            <a:r>
              <a:rPr lang="ko-KR" altLang="en-US" sz="1400" smtClean="0"/>
              <a:t>일</a:t>
            </a:r>
            <a:r>
              <a:rPr lang="en-US" altLang="ko-KR" sz="1400" dirty="0"/>
              <a:t> </a:t>
            </a:r>
            <a:r>
              <a:rPr lang="en-US" altLang="ko-KR" sz="1400" dirty="0" smtClean="0"/>
              <a:t>~ 2017</a:t>
            </a:r>
            <a:r>
              <a:rPr lang="ko-KR" altLang="en-US" sz="1400" smtClean="0"/>
              <a:t>년 </a:t>
            </a:r>
            <a:r>
              <a:rPr lang="en-US" altLang="ko-KR" sz="1400" dirty="0" smtClean="0"/>
              <a:t>3</a:t>
            </a:r>
            <a:r>
              <a:rPr lang="ko-KR" altLang="en-US" sz="1400" smtClean="0"/>
              <a:t>월 </a:t>
            </a:r>
            <a:r>
              <a:rPr lang="en-US" altLang="ko-KR" sz="1400" dirty="0" smtClean="0"/>
              <a:t>10</a:t>
            </a:r>
            <a:r>
              <a:rPr lang="ko-KR" altLang="en-US" sz="1400" smtClean="0"/>
              <a:t>일</a:t>
            </a:r>
            <a:endParaRPr lang="en-US" altLang="ko-KR" sz="1400" dirty="0" smtClean="0"/>
          </a:p>
          <a:p>
            <a:pPr>
              <a:lnSpc>
                <a:spcPct val="130000"/>
              </a:lnSpc>
            </a:pPr>
            <a:r>
              <a:rPr lang="ko-KR" altLang="en-US" sz="1400" dirty="0" smtClean="0"/>
              <a:t>급         여 </a:t>
            </a:r>
            <a:r>
              <a:rPr lang="en-US" altLang="ko-KR" sz="1400" dirty="0" smtClean="0"/>
              <a:t>: </a:t>
            </a:r>
            <a:r>
              <a:rPr lang="ko-KR" altLang="en-US" sz="1400" smtClean="0"/>
              <a:t>면접 후 결정 </a:t>
            </a:r>
            <a:r>
              <a:rPr lang="en-US" altLang="ko-KR" sz="1400" dirty="0" smtClean="0"/>
              <a:t>(</a:t>
            </a:r>
            <a:r>
              <a:rPr lang="ko-KR" altLang="en-US" sz="1400" smtClean="0"/>
              <a:t>협의가능</a:t>
            </a:r>
            <a:r>
              <a:rPr lang="en-US" altLang="ko-KR" sz="1400" dirty="0" smtClean="0"/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1400" dirty="0" smtClean="0"/>
              <a:t>기타사항 </a:t>
            </a:r>
            <a:r>
              <a:rPr lang="en-US" altLang="ko-KR" sz="1400" dirty="0" smtClean="0"/>
              <a:t>: </a:t>
            </a:r>
            <a:r>
              <a:rPr lang="ko-KR" altLang="en-US" sz="1400" smtClean="0"/>
              <a:t>숙식제공</a:t>
            </a:r>
            <a:r>
              <a:rPr lang="en-US" altLang="ko-KR" sz="1400" dirty="0" smtClean="0"/>
              <a:t>, </a:t>
            </a:r>
            <a:r>
              <a:rPr lang="ko-KR" altLang="en-US" sz="1400" smtClean="0"/>
              <a:t>항공편 제공</a:t>
            </a:r>
            <a:endParaRPr lang="ko-KR" alt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290948" y="6436375"/>
            <a:ext cx="2100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chemeClr val="accent5">
                    <a:lumMod val="50000"/>
                  </a:schemeClr>
                </a:solidFill>
              </a:rPr>
              <a:t>■ 전형절차 및 제출서류</a:t>
            </a:r>
            <a:endParaRPr lang="ko-KR" altLang="en-US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688" y="6661497"/>
            <a:ext cx="429476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smtClean="0"/>
              <a:t>전형절차 </a:t>
            </a:r>
            <a:r>
              <a:rPr lang="en-US" altLang="ko-KR" sz="1400" dirty="0" smtClean="0"/>
              <a:t>: </a:t>
            </a:r>
            <a:r>
              <a:rPr lang="ko-KR" altLang="en-US" sz="1400" smtClean="0"/>
              <a:t>서류접수</a:t>
            </a:r>
            <a:r>
              <a:rPr lang="en-US" altLang="ko-KR" sz="1400" dirty="0" smtClean="0"/>
              <a:t>  &gt;  </a:t>
            </a:r>
            <a:r>
              <a:rPr lang="ko-KR" altLang="en-US" sz="1400" smtClean="0"/>
              <a:t>실무면접  </a:t>
            </a:r>
            <a:r>
              <a:rPr lang="en-US" altLang="ko-KR" sz="1400" dirty="0" smtClean="0"/>
              <a:t>&gt; </a:t>
            </a:r>
            <a:r>
              <a:rPr lang="ko-KR" altLang="en-US" sz="1400"/>
              <a:t> </a:t>
            </a:r>
            <a:r>
              <a:rPr lang="ko-KR" altLang="en-US" sz="1400" smtClean="0"/>
              <a:t>처우협의  </a:t>
            </a:r>
            <a:r>
              <a:rPr lang="en-US" altLang="ko-KR" sz="1400" dirty="0" smtClean="0"/>
              <a:t>&gt;  </a:t>
            </a:r>
            <a:r>
              <a:rPr lang="ko-KR" altLang="en-US" sz="1400" smtClean="0"/>
              <a:t>계약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제출서류 </a:t>
            </a:r>
            <a:r>
              <a:rPr lang="en-US" altLang="ko-KR" sz="1400" dirty="0" smtClean="0"/>
              <a:t>: </a:t>
            </a:r>
            <a:r>
              <a:rPr lang="ko-KR" altLang="en-US" sz="1400" smtClean="0"/>
              <a:t>이력서 </a:t>
            </a:r>
            <a:r>
              <a:rPr lang="en-US" altLang="ko-KR" sz="1400" dirty="0" smtClean="0"/>
              <a:t>/</a:t>
            </a:r>
            <a:r>
              <a:rPr lang="ko-KR" altLang="en-US" sz="1400"/>
              <a:t> </a:t>
            </a:r>
            <a:r>
              <a:rPr lang="ko-KR" altLang="en-US" sz="1400" smtClean="0"/>
              <a:t>자기소개서 </a:t>
            </a:r>
            <a:r>
              <a:rPr lang="en-US" altLang="ko-KR" sz="1400" dirty="0" smtClean="0"/>
              <a:t>(</a:t>
            </a:r>
            <a:r>
              <a:rPr lang="ko-KR" altLang="en-US" sz="1400" smtClean="0"/>
              <a:t>별도 양식 없음</a:t>
            </a:r>
            <a:r>
              <a:rPr lang="en-US" altLang="ko-KR" sz="1400" dirty="0" smtClean="0"/>
              <a:t>)</a:t>
            </a:r>
            <a:r>
              <a:rPr lang="ko-KR" altLang="en-US" sz="1400" smtClean="0"/>
              <a:t> </a:t>
            </a:r>
            <a:endParaRPr lang="en-US" altLang="ko-KR" sz="14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290948" y="7515910"/>
            <a:ext cx="11224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chemeClr val="accent5">
                    <a:lumMod val="50000"/>
                  </a:schemeClr>
                </a:solidFill>
              </a:rPr>
              <a:t>■ 모집기간</a:t>
            </a:r>
            <a:endParaRPr lang="ko-KR" altLang="en-US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465" y="7777012"/>
            <a:ext cx="289053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 smtClean="0"/>
              <a:t>2016</a:t>
            </a:r>
            <a:r>
              <a:rPr lang="ko-KR" altLang="en-US" sz="1400" smtClean="0"/>
              <a:t>년 </a:t>
            </a:r>
            <a:r>
              <a:rPr lang="en-US" altLang="ko-KR" sz="1400" dirty="0" smtClean="0"/>
              <a:t>11</a:t>
            </a:r>
            <a:r>
              <a:rPr lang="ko-KR" altLang="en-US" sz="1400" smtClean="0"/>
              <a:t>월 </a:t>
            </a:r>
            <a:r>
              <a:rPr lang="en-US" altLang="ko-KR" sz="1400" dirty="0" smtClean="0"/>
              <a:t>15</a:t>
            </a:r>
            <a:r>
              <a:rPr lang="ko-KR" altLang="en-US" sz="1400" smtClean="0"/>
              <a:t>일</a:t>
            </a:r>
            <a:r>
              <a:rPr lang="en-US" altLang="ko-KR" sz="1400" dirty="0" smtClean="0"/>
              <a:t>(</a:t>
            </a:r>
            <a:r>
              <a:rPr lang="ko-KR" altLang="en-US" sz="1400" smtClean="0"/>
              <a:t>화</a:t>
            </a:r>
            <a:r>
              <a:rPr lang="en-US" altLang="ko-KR" sz="1400" dirty="0" smtClean="0"/>
              <a:t>) ~ </a:t>
            </a:r>
            <a:r>
              <a:rPr lang="ko-KR" altLang="en-US" sz="1400" smtClean="0"/>
              <a:t>채용시까지</a:t>
            </a:r>
            <a:endParaRPr lang="en-US" altLang="ko-KR" sz="14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290948" y="8313340"/>
            <a:ext cx="11224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chemeClr val="accent5">
                    <a:lumMod val="50000"/>
                  </a:schemeClr>
                </a:solidFill>
              </a:rPr>
              <a:t>■ 지원방법</a:t>
            </a:r>
            <a:endParaRPr lang="ko-KR" altLang="en-US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8465" y="8569361"/>
            <a:ext cx="272331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 smtClean="0"/>
              <a:t>E-Mail </a:t>
            </a:r>
            <a:r>
              <a:rPr lang="ko-KR" altLang="en-US" sz="1400" smtClean="0"/>
              <a:t>지원 </a:t>
            </a:r>
            <a:r>
              <a:rPr lang="en-US" altLang="ko-KR" sz="1400" dirty="0" smtClean="0"/>
              <a:t>: his-hr@hyosung.com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0948" y="9056583"/>
            <a:ext cx="15215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smtClean="0">
                <a:solidFill>
                  <a:schemeClr val="accent5">
                    <a:lumMod val="50000"/>
                  </a:schemeClr>
                </a:solidFill>
              </a:rPr>
              <a:t>■ 업무관련 문의</a:t>
            </a:r>
            <a:endParaRPr lang="ko-KR" altLang="en-US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5019" y="9397545"/>
            <a:ext cx="460273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err="1" smtClean="0"/>
              <a:t>빅데이터사업팀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010-5142-2084 / his-bskim@hyosung.com</a:t>
            </a:r>
          </a:p>
        </p:txBody>
      </p:sp>
    </p:spTree>
    <p:extLst>
      <p:ext uri="{BB962C8B-B14F-4D97-AF65-F5344CB8AC3E}">
        <p14:creationId xmlns:p14="http://schemas.microsoft.com/office/powerpoint/2010/main" val="142951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133</Words>
  <Application>Microsoft Office PowerPoint</Application>
  <PresentationFormat>A4 용지(210x297mm)</PresentationFormat>
  <Paragraphs>26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hyosung</dc:creator>
  <cp:lastModifiedBy>pc3</cp:lastModifiedBy>
  <cp:revision>4</cp:revision>
  <dcterms:created xsi:type="dcterms:W3CDTF">2016-11-14T09:50:46Z</dcterms:created>
  <dcterms:modified xsi:type="dcterms:W3CDTF">2016-11-16T01:28:26Z</dcterms:modified>
</cp:coreProperties>
</file>