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2598" y="-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23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62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60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03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524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8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839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77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156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1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87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33499-6CB8-4CF6-8D83-E803237FDDDC}" type="datetimeFigureOut">
              <a:rPr lang="ko-KR" altLang="en-US" smtClean="0"/>
              <a:t>2014-10-04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456C-1312-4B6C-93AE-E941F548B6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7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04664" y="3131840"/>
            <a:ext cx="27510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 smtClean="0"/>
              <a:t>● 참가 신청 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참가 희망 일정에 </a:t>
            </a:r>
            <a:r>
              <a:rPr lang="en-US" altLang="ko-KR" sz="900" dirty="0" smtClean="0"/>
              <a:t>V </a:t>
            </a:r>
            <a:r>
              <a:rPr lang="ko-KR" altLang="en-US" sz="900" dirty="0" smtClean="0"/>
              <a:t>표시</a:t>
            </a:r>
            <a:r>
              <a:rPr lang="en-US" altLang="ko-KR" sz="900" dirty="0" smtClean="0"/>
              <a:t>)</a:t>
            </a:r>
            <a:endParaRPr lang="ko-KR" altLang="en-US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4664" y="7452320"/>
            <a:ext cx="5976664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900" b="1" dirty="0" smtClean="0"/>
              <a:t>                                                                                              신청일자 </a:t>
            </a:r>
            <a:r>
              <a:rPr lang="en-US" altLang="ko-KR" sz="900" b="1" dirty="0" smtClean="0"/>
              <a:t>:  2014 </a:t>
            </a:r>
            <a:r>
              <a:rPr lang="ko-KR" altLang="en-US" sz="900" b="1" dirty="0" smtClean="0"/>
              <a:t>년  </a:t>
            </a:r>
            <a:r>
              <a:rPr lang="en-US" altLang="ko-KR" sz="900" b="1" dirty="0"/>
              <a:t> </a:t>
            </a:r>
            <a:r>
              <a:rPr lang="en-US" altLang="ko-KR" sz="900" b="1" dirty="0" smtClean="0"/>
              <a:t>       </a:t>
            </a:r>
            <a:r>
              <a:rPr lang="ko-KR" altLang="en-US" sz="900" b="1" dirty="0" smtClean="0"/>
              <a:t>월          일</a:t>
            </a:r>
            <a:endParaRPr lang="en-US" altLang="ko-KR" sz="900" b="1" dirty="0" smtClean="0"/>
          </a:p>
          <a:p>
            <a:pPr>
              <a:lnSpc>
                <a:spcPct val="200000"/>
              </a:lnSpc>
            </a:pPr>
            <a:r>
              <a:rPr lang="ko-KR" altLang="en-US" sz="900" b="1" dirty="0" smtClean="0"/>
              <a:t>                                                                                              신 청 자 </a:t>
            </a:r>
            <a:r>
              <a:rPr lang="en-US" altLang="ko-KR" sz="900" b="1" dirty="0" smtClean="0"/>
              <a:t>:                                   (</a:t>
            </a:r>
            <a:r>
              <a:rPr lang="ko-KR" altLang="en-US" sz="900" b="1" dirty="0" smtClean="0"/>
              <a:t>인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                                                                                                              </a:t>
            </a:r>
            <a:endParaRPr lang="en-US" altLang="ko-KR" sz="880" b="1" dirty="0"/>
          </a:p>
          <a:p>
            <a:endParaRPr lang="en-US" altLang="ko-KR" sz="88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18575" y="1812444"/>
            <a:ext cx="24343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/>
              <a:t>● 신청자 </a:t>
            </a:r>
            <a:r>
              <a:rPr lang="ko-KR" altLang="en-US" sz="900" b="1" dirty="0" smtClean="0"/>
              <a:t>정보</a:t>
            </a:r>
            <a:r>
              <a:rPr lang="en-US" altLang="ko-KR" sz="900" b="1" dirty="0" smtClean="0"/>
              <a:t>_</a:t>
            </a:r>
            <a:r>
              <a:rPr lang="ko-KR" altLang="en-US" sz="900" b="1" dirty="0" smtClean="0"/>
              <a:t>담당 대표</a:t>
            </a:r>
            <a:endParaRPr lang="ko-KR" altLang="en-US" sz="900" b="1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00" y="8447418"/>
            <a:ext cx="1301200" cy="5170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2307" y="6588224"/>
            <a:ext cx="68603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dirty="0" smtClean="0"/>
              <a:t>위와 같이 국제학술대회 참가를 신청합니다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395921"/>
              </p:ext>
            </p:extLst>
          </p:nvPr>
        </p:nvGraphicFramePr>
        <p:xfrm>
          <a:off x="476671" y="3396121"/>
          <a:ext cx="5904658" cy="2866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3886"/>
                <a:gridCol w="605502"/>
                <a:gridCol w="3687157"/>
                <a:gridCol w="360040"/>
                <a:gridCol w="648073"/>
              </a:tblGrid>
              <a:tr h="3137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일 </a:t>
                      </a:r>
                      <a:r>
                        <a:rPr lang="ko-KR" altLang="en-US" sz="800" b="1" baseline="0" dirty="0" smtClean="0"/>
                        <a:t> 정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시 간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주 제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신 청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비 고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663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10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월 </a:t>
                      </a:r>
                      <a:r>
                        <a:rPr lang="en-US" altLang="ko-KR" sz="800" spc="-100" baseline="0" dirty="0" smtClean="0">
                          <a:latin typeface="+mn-lt"/>
                        </a:rPr>
                        <a:t>7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일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15:00~17:30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80" b="1" dirty="0" smtClean="0">
                          <a:latin typeface="+mn-lt"/>
                        </a:rPr>
                        <a:t>· Human</a:t>
                      </a:r>
                      <a:r>
                        <a:rPr lang="en-US" altLang="ko-KR" sz="780" b="1" baseline="0" dirty="0" smtClean="0">
                          <a:latin typeface="+mn-lt"/>
                        </a:rPr>
                        <a:t> Ecology and Lifestyle Innovation in the ICT Revolution Age</a:t>
                      </a:r>
                      <a:endParaRPr lang="ko-KR" altLang="en-US" sz="780" b="1" dirty="0">
                        <a:latin typeface="+mn-lt"/>
                      </a:endParaRPr>
                    </a:p>
                    <a:p>
                      <a:pPr algn="l" latinLnBrk="1"/>
                      <a:r>
                        <a:rPr lang="en-US" altLang="ko-KR" sz="780" b="1" dirty="0" smtClean="0">
                          <a:latin typeface="+mn-lt"/>
                        </a:rPr>
                        <a:t>· Global</a:t>
                      </a:r>
                      <a:r>
                        <a:rPr lang="en-US" altLang="ko-KR" sz="780" b="1" baseline="0" dirty="0" smtClean="0">
                          <a:latin typeface="+mn-lt"/>
                        </a:rPr>
                        <a:t> Educational Model for First Movers and Entrepreneurship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10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월 </a:t>
                      </a:r>
                      <a:r>
                        <a:rPr lang="en-US" altLang="ko-KR" sz="800" spc="-100" baseline="0" dirty="0" smtClean="0">
                          <a:latin typeface="+mn-lt"/>
                        </a:rPr>
                        <a:t>8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일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09:00~12:00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80" b="1" dirty="0" smtClean="0">
                          <a:latin typeface="+mn-lt"/>
                        </a:rPr>
                        <a:t>Plenary 1. Symbiotic Living with Ecology of Nature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13:00~15:00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80" b="1" dirty="0" smtClean="0">
                          <a:latin typeface="+mn-lt"/>
                        </a:rPr>
                        <a:t>Plenary 2. Symbiotic Living with Ecology of Society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15:30~18:00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80" b="1" dirty="0" smtClean="0">
                          <a:latin typeface="+mn-lt"/>
                        </a:rPr>
                        <a:t>Plenary 3.</a:t>
                      </a:r>
                      <a:r>
                        <a:rPr lang="en-US" altLang="ko-KR" sz="780" b="1" baseline="0" dirty="0" smtClean="0">
                          <a:latin typeface="+mn-lt"/>
                        </a:rPr>
                        <a:t> </a:t>
                      </a:r>
                      <a:r>
                        <a:rPr lang="en-US" altLang="ko-KR" sz="780" b="1" dirty="0" smtClean="0">
                          <a:latin typeface="+mn-lt"/>
                        </a:rPr>
                        <a:t>Symbiotic Living with Ecology of Technology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10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월 </a:t>
                      </a:r>
                      <a:r>
                        <a:rPr lang="en-US" altLang="ko-KR" sz="800" spc="-100" baseline="0" dirty="0" smtClean="0">
                          <a:latin typeface="+mn-lt"/>
                        </a:rPr>
                        <a:t>9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일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08:00~20:00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80" b="1" dirty="0" smtClean="0">
                          <a:latin typeface="+mn-lt"/>
                        </a:rPr>
                        <a:t>Technical Theme </a:t>
                      </a:r>
                      <a:r>
                        <a:rPr lang="en-US" altLang="ko-KR" sz="780" b="1" dirty="0" err="1" smtClean="0">
                          <a:latin typeface="+mn-lt"/>
                        </a:rPr>
                        <a:t>Tour_Where</a:t>
                      </a:r>
                      <a:r>
                        <a:rPr lang="en-US" altLang="ko-KR" sz="780" b="1" baseline="0" dirty="0" smtClean="0">
                          <a:latin typeface="+mn-lt"/>
                        </a:rPr>
                        <a:t> We are in &amp; Heading for Symbiotic Living 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70" b="1" dirty="0" smtClean="0">
                          <a:latin typeface="+mn-lt"/>
                        </a:rPr>
                        <a:t>실비 </a:t>
                      </a:r>
                      <a:r>
                        <a:rPr lang="en-US" altLang="ko-KR" sz="770" b="1" dirty="0" smtClean="0">
                          <a:latin typeface="+mn-lt"/>
                        </a:rPr>
                        <a:t>50,000</a:t>
                      </a:r>
                      <a:r>
                        <a:rPr lang="ko-KR" altLang="en-US" sz="770" b="1" dirty="0" smtClean="0">
                          <a:latin typeface="+mn-lt"/>
                        </a:rPr>
                        <a:t>원</a:t>
                      </a:r>
                      <a:endParaRPr lang="en-US" altLang="ko-KR" sz="770" b="1" dirty="0" smtClean="0"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770" b="1" dirty="0" smtClean="0">
                          <a:latin typeface="+mn-lt"/>
                        </a:rPr>
                        <a:t>(</a:t>
                      </a:r>
                      <a:r>
                        <a:rPr lang="ko-KR" altLang="en-US" sz="770" b="1" dirty="0" smtClean="0">
                          <a:latin typeface="+mn-lt"/>
                        </a:rPr>
                        <a:t>식비</a:t>
                      </a:r>
                      <a:r>
                        <a:rPr lang="en-US" altLang="ko-KR" sz="770" b="1" baseline="0" dirty="0" smtClean="0">
                          <a:latin typeface="+mn-lt"/>
                        </a:rPr>
                        <a:t> </a:t>
                      </a:r>
                      <a:r>
                        <a:rPr lang="ko-KR" altLang="en-US" sz="770" b="1" baseline="0" dirty="0" smtClean="0">
                          <a:latin typeface="+mn-lt"/>
                        </a:rPr>
                        <a:t>및</a:t>
                      </a:r>
                      <a:endParaRPr lang="en-US" altLang="ko-KR" sz="770" b="1" dirty="0" smtClean="0"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770" b="1" dirty="0" smtClean="0">
                          <a:latin typeface="+mn-lt"/>
                        </a:rPr>
                        <a:t>교통비</a:t>
                      </a:r>
                      <a:r>
                        <a:rPr lang="en-US" altLang="ko-KR" sz="770" b="1" dirty="0" smtClean="0"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407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10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월 </a:t>
                      </a:r>
                      <a:r>
                        <a:rPr lang="en-US" altLang="ko-KR" sz="800" spc="-100" baseline="0" dirty="0" smtClean="0">
                          <a:latin typeface="+mn-lt"/>
                        </a:rPr>
                        <a:t>10</a:t>
                      </a:r>
                      <a:r>
                        <a:rPr lang="ko-KR" altLang="en-US" sz="800" spc="-100" baseline="0" dirty="0" smtClean="0">
                          <a:latin typeface="+mn-lt"/>
                        </a:rPr>
                        <a:t>일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09:00~12:00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80" b="1" dirty="0" smtClean="0">
                          <a:latin typeface="+mn-lt"/>
                        </a:rPr>
                        <a:t>Session 1. Evolution of Symbiosis for Environmental Sustainability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800" dirty="0" smtClean="0">
                        <a:latin typeface="+mn-lt"/>
                      </a:endParaRPr>
                    </a:p>
                    <a:p>
                      <a:pPr algn="ctr" latinLnBrk="1"/>
                      <a:endParaRPr lang="en-US" altLang="ko-KR" sz="800" dirty="0" smtClean="0">
                        <a:latin typeface="+mn-lt"/>
                      </a:endParaRPr>
                    </a:p>
                    <a:p>
                      <a:pPr algn="ctr" latinLnBrk="1"/>
                      <a:endParaRPr lang="en-US" altLang="ko-KR" sz="800" dirty="0" smtClean="0">
                        <a:latin typeface="+mn-lt"/>
                      </a:endParaRPr>
                    </a:p>
                    <a:p>
                      <a:pPr algn="ctr" latinLnBrk="1"/>
                      <a:endParaRPr lang="en-US" altLang="ko-KR" sz="800" dirty="0" smtClean="0">
                        <a:latin typeface="+mn-lt"/>
                      </a:endParaRPr>
                    </a:p>
                    <a:p>
                      <a:pPr algn="l" latinLnBrk="1"/>
                      <a:endParaRPr lang="en-US" altLang="ko-KR" sz="800" dirty="0" smtClean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800" dirty="0" smtClean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13:00~15:00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80" b="1" dirty="0" smtClean="0">
                          <a:latin typeface="+mn-lt"/>
                        </a:rPr>
                        <a:t>Session 2. Evolution of Symbiosis for Social Justice and Sustainability</a:t>
                      </a:r>
                      <a:endParaRPr lang="ko-KR" altLang="en-US" sz="780" b="1" dirty="0" smtClean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407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spc="-100" baseline="0" dirty="0" smtClean="0">
                          <a:latin typeface="+mn-lt"/>
                        </a:rPr>
                        <a:t>15:30~18:00</a:t>
                      </a:r>
                      <a:endParaRPr lang="ko-KR" altLang="en-US" sz="800" spc="-100" baseline="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80" b="1" dirty="0" smtClean="0">
                          <a:latin typeface="+mn-lt"/>
                        </a:rPr>
                        <a:t>Session 3. Evolution of Symbiosis for Technological Sustainability</a:t>
                      </a:r>
                      <a:endParaRPr lang="ko-KR" altLang="en-US" sz="78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899592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accent1"/>
                </a:solidFill>
                <a:latin typeface="+mj-ea"/>
                <a:ea typeface="08서울한강체 L"/>
              </a:rPr>
              <a:t>2014 Symbiotic Life Science &amp; Technology</a:t>
            </a:r>
            <a:r>
              <a:rPr lang="en-US" altLang="ko-KR" sz="1400" b="1" dirty="0" smtClean="0">
                <a:solidFill>
                  <a:schemeClr val="accent1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 smtClean="0">
                <a:latin typeface="+mj-ea"/>
                <a:ea typeface="+mj-ea"/>
              </a:rPr>
              <a:t>국제학술대회 참가 신청서</a:t>
            </a:r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  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023149"/>
              </p:ext>
            </p:extLst>
          </p:nvPr>
        </p:nvGraphicFramePr>
        <p:xfrm>
          <a:off x="488299" y="2094850"/>
          <a:ext cx="5893030" cy="846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796"/>
                <a:gridCol w="1149859"/>
                <a:gridCol w="574930"/>
                <a:gridCol w="1437324"/>
                <a:gridCol w="646796"/>
                <a:gridCol w="1437325"/>
              </a:tblGrid>
              <a:tr h="2821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성  명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1" i="1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err="1" smtClean="0">
                          <a:latin typeface="+mn-lt"/>
                        </a:rPr>
                        <a:t>학회명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i="1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회   사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직  책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연락처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(H.P)</a:t>
                      </a:r>
                      <a:endParaRPr lang="ko-KR" altLang="en-US" sz="800" b="1" i="1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latin typeface="+mn-lt"/>
                        </a:rPr>
                        <a:t>E-mail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참가인원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latin typeface="+mn-lt"/>
                        </a:rPr>
                        <a:t>구 분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baseline="0" dirty="0" smtClean="0">
                          <a:latin typeface="+mn-lt"/>
                        </a:rPr>
                        <a:t>학교  </a:t>
                      </a:r>
                      <a:r>
                        <a:rPr lang="en-US" altLang="ko-KR" sz="800" b="1" baseline="0" dirty="0" smtClean="0">
                          <a:latin typeface="+mn-lt"/>
                        </a:rPr>
                        <a:t>(       )  /  </a:t>
                      </a:r>
                      <a:r>
                        <a:rPr lang="ko-KR" altLang="en-US" sz="800" b="1" baseline="0" dirty="0" smtClean="0">
                          <a:latin typeface="+mn-lt"/>
                        </a:rPr>
                        <a:t>학회 </a:t>
                      </a:r>
                      <a:r>
                        <a:rPr lang="ko-KR" altLang="en-US" sz="800" b="1" dirty="0" smtClean="0">
                          <a:latin typeface="+mn-lt"/>
                        </a:rPr>
                        <a:t> </a:t>
                      </a:r>
                      <a:r>
                        <a:rPr lang="en-US" altLang="ko-KR" sz="800" b="1" dirty="0" smtClean="0">
                          <a:latin typeface="+mn-lt"/>
                        </a:rPr>
                        <a:t>(       )   / </a:t>
                      </a:r>
                      <a:r>
                        <a:rPr lang="ko-KR" altLang="en-US" sz="800" b="1" baseline="0" dirty="0" smtClean="0">
                          <a:latin typeface="+mn-lt"/>
                        </a:rPr>
                        <a:t> 연구기구  </a:t>
                      </a:r>
                      <a:r>
                        <a:rPr lang="en-US" altLang="ko-KR" sz="800" b="1" dirty="0" smtClean="0">
                          <a:latin typeface="+mn-lt"/>
                        </a:rPr>
                        <a:t>(       ) </a:t>
                      </a:r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800" b="1" dirty="0">
                        <a:latin typeface="+mn-lt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03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646857"/>
              </p:ext>
            </p:extLst>
          </p:nvPr>
        </p:nvGraphicFramePr>
        <p:xfrm>
          <a:off x="476671" y="1486773"/>
          <a:ext cx="5904657" cy="661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7322"/>
                <a:gridCol w="894646"/>
                <a:gridCol w="1442615"/>
                <a:gridCol w="1509714"/>
                <a:gridCol w="1610360"/>
              </a:tblGrid>
              <a:tr h="2079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No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성 명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dirty="0" smtClean="0"/>
                        <a:t>연락처 </a:t>
                      </a:r>
                      <a:r>
                        <a:rPr lang="en-US" altLang="ko-KR" sz="800" b="1" dirty="0" smtClean="0"/>
                        <a:t>(H.P)</a:t>
                      </a:r>
                      <a:endParaRPr lang="ko-KR" altLang="en-US" sz="800" b="1" dirty="0" smtClean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/>
                        <a:t>E-mail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비 고 </a:t>
                      </a:r>
                      <a:r>
                        <a:rPr lang="en-US" altLang="ko-KR" sz="800" b="1" dirty="0" smtClean="0"/>
                        <a:t>(</a:t>
                      </a:r>
                      <a:r>
                        <a:rPr lang="ko-KR" altLang="en-US" sz="800" b="1" dirty="0" smtClean="0"/>
                        <a:t>소속</a:t>
                      </a:r>
                      <a:r>
                        <a:rPr lang="en-US" altLang="ko-KR" sz="800" b="1" dirty="0" smtClean="0"/>
                        <a:t>)</a:t>
                      </a:r>
                      <a:endParaRPr lang="ko-KR" altLang="en-US" sz="8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3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4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5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6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7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8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9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10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11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12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13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14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15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16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17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18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19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20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21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22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23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24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25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26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27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28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29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30</a:t>
                      </a:r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4664" y="1198741"/>
            <a:ext cx="939377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80" b="1" dirty="0"/>
              <a:t>● </a:t>
            </a:r>
            <a:r>
              <a:rPr lang="ko-KR" altLang="en-US" sz="880" b="1" dirty="0" smtClean="0"/>
              <a:t>참가자 명단</a:t>
            </a:r>
            <a:endParaRPr lang="ko-KR" altLang="en-US" sz="880" b="1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00" y="8388424"/>
            <a:ext cx="1301200" cy="5170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618321"/>
            <a:ext cx="685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b="1" dirty="0" smtClean="0">
                <a:latin typeface="+mj-ea"/>
                <a:ea typeface="08서울한강체 L"/>
              </a:rPr>
              <a:t>2014 Symbiotic Life Science &amp; Technology</a:t>
            </a:r>
            <a:r>
              <a:rPr lang="en-US" altLang="ko-KR" sz="1300" b="1" dirty="0" smtClean="0">
                <a:latin typeface="+mj-ea"/>
                <a:ea typeface="+mj-ea"/>
              </a:rPr>
              <a:t> </a:t>
            </a:r>
            <a:r>
              <a:rPr lang="ko-KR" altLang="en-US" sz="1300" b="1" dirty="0" smtClean="0">
                <a:latin typeface="+mj-ea"/>
                <a:ea typeface="+mj-ea"/>
              </a:rPr>
              <a:t>국제학술대회 참가자 명단</a:t>
            </a:r>
            <a:r>
              <a:rPr lang="en-US" altLang="ko-KR" sz="1300" b="1" dirty="0" smtClean="0">
                <a:latin typeface="+mj-ea"/>
                <a:ea typeface="+mj-ea"/>
              </a:rPr>
              <a:t>_</a:t>
            </a:r>
            <a:r>
              <a:rPr lang="ko-KR" altLang="en-US" sz="1300" b="1" dirty="0" smtClean="0">
                <a:latin typeface="+mj-ea"/>
                <a:ea typeface="+mj-ea"/>
              </a:rPr>
              <a:t>단체용</a:t>
            </a:r>
            <a:r>
              <a:rPr lang="en-US" altLang="ko-KR" sz="13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  </a:t>
            </a:r>
            <a:endParaRPr lang="ko-KR" altLang="en-US" sz="13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850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258</Words>
  <Application>Microsoft Office PowerPoint</Application>
  <PresentationFormat>화면 슬라이드 쇼(4:3)</PresentationFormat>
  <Paragraphs>85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9</cp:revision>
  <dcterms:created xsi:type="dcterms:W3CDTF">2014-09-19T11:09:54Z</dcterms:created>
  <dcterms:modified xsi:type="dcterms:W3CDTF">2014-10-04T09:19:38Z</dcterms:modified>
</cp:coreProperties>
</file>